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71" r:id="rId12"/>
    <p:sldId id="270" r:id="rId13"/>
  </p:sldIdLst>
  <p:sldSz cx="12192000" cy="6858000"/>
  <p:notesSz cx="6799263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B06E9B-FC46-4AE2-B423-C63836BE169B}" v="13" dt="2026-09-01T14:55:04.5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108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crétariat Saint Georges" userId="bd4617af-bcf5-4ffa-920e-c12c329e4278" providerId="ADAL" clId="{0C5460D4-D7DE-4D6C-B9D7-81659F82EF93}"/>
    <pc:docChg chg="undo custSel addSld delSld modSld sldOrd">
      <pc:chgData name="Secrétariat Saint Georges" userId="bd4617af-bcf5-4ffa-920e-c12c329e4278" providerId="ADAL" clId="{0C5460D4-D7DE-4D6C-B9D7-81659F82EF93}" dt="2026-09-01T15:05:06.238" v="2173" actId="20577"/>
      <pc:docMkLst>
        <pc:docMk/>
      </pc:docMkLst>
      <pc:sldChg chg="addSp modSp mod">
        <pc:chgData name="Secrétariat Saint Georges" userId="bd4617af-bcf5-4ffa-920e-c12c329e4278" providerId="ADAL" clId="{0C5460D4-D7DE-4D6C-B9D7-81659F82EF93}" dt="2026-09-01T15:05:06.238" v="2173" actId="20577"/>
        <pc:sldMkLst>
          <pc:docMk/>
          <pc:sldMk cId="0" sldId="256"/>
        </pc:sldMkLst>
        <pc:spChg chg="mod">
          <ac:chgData name="Secrétariat Saint Georges" userId="bd4617af-bcf5-4ffa-920e-c12c329e4278" providerId="ADAL" clId="{0C5460D4-D7DE-4D6C-B9D7-81659F82EF93}" dt="2026-09-01T14:46:49.466" v="1738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5:05:06.238" v="2173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7:35.183" v="1785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6:42.074" v="1736" actId="1076"/>
          <ac:spMkLst>
            <pc:docMk/>
            <pc:sldMk cId="0" sldId="256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17:38.046" v="99" actId="6549"/>
          <ac:spMkLst>
            <pc:docMk/>
            <pc:sldMk cId="0" sldId="256"/>
            <ac:spMk id="8" creationId="{00000000-0000-0000-0000-000000000000}"/>
          </ac:spMkLst>
        </pc:spChg>
        <pc:spChg chg="add mod">
          <ac:chgData name="Secrétariat Saint Georges" userId="bd4617af-bcf5-4ffa-920e-c12c329e4278" providerId="ADAL" clId="{0C5460D4-D7DE-4D6C-B9D7-81659F82EF93}" dt="2026-09-01T14:18:05.435" v="103" actId="767"/>
          <ac:spMkLst>
            <pc:docMk/>
            <pc:sldMk cId="0" sldId="256"/>
            <ac:spMk id="9" creationId="{FB7184E0-3AFC-EEC1-26BB-EC7564CB5A54}"/>
          </ac:spMkLst>
        </pc:spChg>
      </pc:sldChg>
      <pc:sldChg chg="modSp mod">
        <pc:chgData name="Secrétariat Saint Georges" userId="bd4617af-bcf5-4ffa-920e-c12c329e4278" providerId="ADAL" clId="{0C5460D4-D7DE-4D6C-B9D7-81659F82EF93}" dt="2026-09-01T14:48:52.163" v="1822" actId="1076"/>
        <pc:sldMkLst>
          <pc:docMk/>
          <pc:sldMk cId="0" sldId="257"/>
        </pc:sldMkLst>
        <pc:spChg chg="mod">
          <ac:chgData name="Secrétariat Saint Georges" userId="bd4617af-bcf5-4ffa-920e-c12c329e4278" providerId="ADAL" clId="{0C5460D4-D7DE-4D6C-B9D7-81659F82EF93}" dt="2026-09-01T14:48:03.395" v="1805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19:03.557" v="147" actId="6549"/>
          <ac:spMkLst>
            <pc:docMk/>
            <pc:sldMk cId="0" sldId="257"/>
            <ac:spMk id="15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8:47.725" v="1821" actId="20577"/>
          <ac:spMkLst>
            <pc:docMk/>
            <pc:sldMk cId="0" sldId="257"/>
            <ac:spMk id="1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18:38.953" v="145" actId="20577"/>
          <ac:spMkLst>
            <pc:docMk/>
            <pc:sldMk cId="0" sldId="257"/>
            <ac:spMk id="20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19:12.656" v="156" actId="20577"/>
          <ac:spMkLst>
            <pc:docMk/>
            <pc:sldMk cId="0" sldId="257"/>
            <ac:spMk id="2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8:52.163" v="1822" actId="1076"/>
          <ac:spMkLst>
            <pc:docMk/>
            <pc:sldMk cId="0" sldId="257"/>
            <ac:spMk id="24" creationId="{00000000-0000-0000-0000-000000000000}"/>
          </ac:spMkLst>
        </pc:spChg>
      </pc:sldChg>
      <pc:sldChg chg="delSp modSp mod">
        <pc:chgData name="Secrétariat Saint Georges" userId="bd4617af-bcf5-4ffa-920e-c12c329e4278" providerId="ADAL" clId="{0C5460D4-D7DE-4D6C-B9D7-81659F82EF93}" dt="2026-09-01T14:49:24.061" v="1834" actId="255"/>
        <pc:sldMkLst>
          <pc:docMk/>
          <pc:sldMk cId="0" sldId="258"/>
        </pc:sldMkLst>
        <pc:spChg chg="mod">
          <ac:chgData name="Secrétariat Saint Georges" userId="bd4617af-bcf5-4ffa-920e-c12c329e4278" providerId="ADAL" clId="{0C5460D4-D7DE-4D6C-B9D7-81659F82EF93}" dt="2026-09-01T14:49:24.061" v="1834" actId="255"/>
          <ac:spMkLst>
            <pc:docMk/>
            <pc:sldMk cId="0" sldId="258"/>
            <ac:spMk id="2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3:39.689" v="385" actId="20577"/>
          <ac:spMkLst>
            <pc:docMk/>
            <pc:sldMk cId="0" sldId="258"/>
            <ac:spMk id="7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22:55.792" v="353" actId="478"/>
          <ac:spMkLst>
            <pc:docMk/>
            <pc:sldMk cId="0" sldId="258"/>
            <ac:spMk id="14" creationId="{00000000-0000-0000-0000-000000000000}"/>
          </ac:spMkLst>
        </pc:spChg>
      </pc:sldChg>
      <pc:sldChg chg="delSp modSp mod">
        <pc:chgData name="Secrétariat Saint Georges" userId="bd4617af-bcf5-4ffa-920e-c12c329e4278" providerId="ADAL" clId="{0C5460D4-D7DE-4D6C-B9D7-81659F82EF93}" dt="2026-09-01T14:29:11.394" v="802" actId="20577"/>
        <pc:sldMkLst>
          <pc:docMk/>
          <pc:sldMk cId="0" sldId="259"/>
        </pc:sldMkLst>
        <pc:spChg chg="mod">
          <ac:chgData name="Secrétariat Saint Georges" userId="bd4617af-bcf5-4ffa-920e-c12c329e4278" providerId="ADAL" clId="{0C5460D4-D7DE-4D6C-B9D7-81659F82EF93}" dt="2026-09-01T14:28:54.313" v="795" actId="1076"/>
          <ac:spMkLst>
            <pc:docMk/>
            <pc:sldMk cId="0" sldId="259"/>
            <ac:spMk id="2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9:11.394" v="802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7:53.826" v="767" actId="313"/>
          <ac:spMkLst>
            <pc:docMk/>
            <pc:sldMk cId="0" sldId="259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8:40.514" v="793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8:19.088" v="789" actId="20577"/>
          <ac:spMkLst>
            <pc:docMk/>
            <pc:sldMk cId="0" sldId="259"/>
            <ac:spMk id="10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28:33.682" v="791" actId="478"/>
          <ac:spMkLst>
            <pc:docMk/>
            <pc:sldMk cId="0" sldId="259"/>
            <ac:spMk id="11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28:28.283" v="790" actId="478"/>
          <ac:spMkLst>
            <pc:docMk/>
            <pc:sldMk cId="0" sldId="259"/>
            <ac:spMk id="12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5:33.085" v="568" actId="6549"/>
          <ac:spMkLst>
            <pc:docMk/>
            <pc:sldMk cId="0" sldId="259"/>
            <ac:spMk id="13" creationId="{00000000-0000-0000-0000-000000000000}"/>
          </ac:spMkLst>
        </pc:spChg>
      </pc:sldChg>
      <pc:sldChg chg="delSp modSp mod">
        <pc:chgData name="Secrétariat Saint Georges" userId="bd4617af-bcf5-4ffa-920e-c12c329e4278" providerId="ADAL" clId="{0C5460D4-D7DE-4D6C-B9D7-81659F82EF93}" dt="2026-09-01T14:50:34.941" v="1843" actId="20577"/>
        <pc:sldMkLst>
          <pc:docMk/>
          <pc:sldMk cId="0" sldId="260"/>
        </pc:sldMkLst>
        <pc:spChg chg="mod">
          <ac:chgData name="Secrétariat Saint Georges" userId="bd4617af-bcf5-4ffa-920e-c12c329e4278" providerId="ADAL" clId="{0C5460D4-D7DE-4D6C-B9D7-81659F82EF93}" dt="2026-09-01T14:50:34.941" v="1843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30:37.712" v="864" actId="20577"/>
          <ac:spMkLst>
            <pc:docMk/>
            <pc:sldMk cId="0" sldId="260"/>
            <ac:spMk id="7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29:28.481" v="803" actId="478"/>
          <ac:spMkLst>
            <pc:docMk/>
            <pc:sldMk cId="0" sldId="260"/>
            <ac:spMk id="11" creationId="{00000000-0000-0000-0000-000000000000}"/>
          </ac:spMkLst>
        </pc:spChg>
        <pc:graphicFrameChg chg="mod">
          <ac:chgData name="Secrétariat Saint Georges" userId="bd4617af-bcf5-4ffa-920e-c12c329e4278" providerId="ADAL" clId="{0C5460D4-D7DE-4D6C-B9D7-81659F82EF93}" dt="2026-09-01T14:29:51.249" v="804"/>
          <ac:graphicFrameMkLst>
            <pc:docMk/>
            <pc:sldMk cId="0" sldId="260"/>
            <ac:graphicFrameMk id="4" creationId="{00000000-0000-0000-0000-000000000000}"/>
          </ac:graphicFrameMkLst>
        </pc:graphicFrameChg>
      </pc:sldChg>
      <pc:sldChg chg="modSp mod">
        <pc:chgData name="Secrétariat Saint Georges" userId="bd4617af-bcf5-4ffa-920e-c12c329e4278" providerId="ADAL" clId="{0C5460D4-D7DE-4D6C-B9D7-81659F82EF93}" dt="2026-09-01T14:32:21.081" v="997" actId="20577"/>
        <pc:sldMkLst>
          <pc:docMk/>
          <pc:sldMk cId="0" sldId="261"/>
        </pc:sldMkLst>
        <pc:spChg chg="mod">
          <ac:chgData name="Secrétariat Saint Georges" userId="bd4617af-bcf5-4ffa-920e-c12c329e4278" providerId="ADAL" clId="{0C5460D4-D7DE-4D6C-B9D7-81659F82EF93}" dt="2026-09-01T14:31:18.893" v="916" actId="6549"/>
          <ac:spMkLst>
            <pc:docMk/>
            <pc:sldMk cId="0" sldId="261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32:21.081" v="997" actId="20577"/>
          <ac:spMkLst>
            <pc:docMk/>
            <pc:sldMk cId="0" sldId="261"/>
            <ac:spMk id="9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22:16.525" v="350"/>
          <ac:spMkLst>
            <pc:docMk/>
            <pc:sldMk cId="0" sldId="261"/>
            <ac:spMk id="10" creationId="{00000000-0000-0000-0000-000000000000}"/>
          </ac:spMkLst>
        </pc:spChg>
        <pc:graphicFrameChg chg="mod">
          <ac:chgData name="Secrétariat Saint Georges" userId="bd4617af-bcf5-4ffa-920e-c12c329e4278" providerId="ADAL" clId="{0C5460D4-D7DE-4D6C-B9D7-81659F82EF93}" dt="2026-09-01T14:31:29.310" v="918"/>
          <ac:graphicFrameMkLst>
            <pc:docMk/>
            <pc:sldMk cId="0" sldId="261"/>
            <ac:graphicFrameMk id="4" creationId="{00000000-0000-0000-0000-000000000000}"/>
          </ac:graphicFrameMkLst>
        </pc:graphicFrameChg>
      </pc:sldChg>
      <pc:sldChg chg="delSp modSp mod">
        <pc:chgData name="Secrétariat Saint Georges" userId="bd4617af-bcf5-4ffa-920e-c12c329e4278" providerId="ADAL" clId="{0C5460D4-D7DE-4D6C-B9D7-81659F82EF93}" dt="2026-09-01T14:51:42.416" v="1888" actId="20577"/>
        <pc:sldMkLst>
          <pc:docMk/>
          <pc:sldMk cId="0" sldId="262"/>
        </pc:sldMkLst>
        <pc:spChg chg="mod">
          <ac:chgData name="Secrétariat Saint Georges" userId="bd4617af-bcf5-4ffa-920e-c12c329e4278" providerId="ADAL" clId="{0C5460D4-D7DE-4D6C-B9D7-81659F82EF93}" dt="2026-09-01T14:33:45.814" v="1082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1:14.940" v="1847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1:42.416" v="1888" actId="20577"/>
          <ac:spMkLst>
            <pc:docMk/>
            <pc:sldMk cId="0" sldId="262"/>
            <ac:spMk id="9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32:41.873" v="999" actId="478"/>
          <ac:spMkLst>
            <pc:docMk/>
            <pc:sldMk cId="0" sldId="262"/>
            <ac:spMk id="10" creationId="{00000000-0000-0000-0000-000000000000}"/>
          </ac:spMkLst>
        </pc:spChg>
        <pc:graphicFrameChg chg="mod">
          <ac:chgData name="Secrétariat Saint Georges" userId="bd4617af-bcf5-4ffa-920e-c12c329e4278" providerId="ADAL" clId="{0C5460D4-D7DE-4D6C-B9D7-81659F82EF93}" dt="2026-09-01T14:36:09.549" v="1242" actId="1076"/>
          <ac:graphicFrameMkLst>
            <pc:docMk/>
            <pc:sldMk cId="0" sldId="262"/>
            <ac:graphicFrameMk id="4" creationId="{00000000-0000-0000-0000-000000000000}"/>
          </ac:graphicFrameMkLst>
        </pc:graphicFrameChg>
      </pc:sldChg>
      <pc:sldChg chg="delSp modSp mod">
        <pc:chgData name="Secrétariat Saint Georges" userId="bd4617af-bcf5-4ffa-920e-c12c329e4278" providerId="ADAL" clId="{0C5460D4-D7DE-4D6C-B9D7-81659F82EF93}" dt="2026-09-01T14:52:08.442" v="1892" actId="313"/>
        <pc:sldMkLst>
          <pc:docMk/>
          <pc:sldMk cId="0" sldId="263"/>
        </pc:sldMkLst>
        <pc:spChg chg="mod">
          <ac:chgData name="Secrétariat Saint Georges" userId="bd4617af-bcf5-4ffa-920e-c12c329e4278" providerId="ADAL" clId="{0C5460D4-D7DE-4D6C-B9D7-81659F82EF93}" dt="2026-09-01T14:39:20.202" v="1382" actId="20577"/>
          <ac:spMkLst>
            <pc:docMk/>
            <pc:sldMk cId="0" sldId="263"/>
            <ac:spMk id="2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36:39.979" v="1317" actId="20577"/>
          <ac:spMkLst>
            <pc:docMk/>
            <pc:sldMk cId="0" sldId="263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2:08.442" v="1892" actId="313"/>
          <ac:spMkLst>
            <pc:docMk/>
            <pc:sldMk cId="0" sldId="263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37:46.613" v="1321" actId="6549"/>
          <ac:spMkLst>
            <pc:docMk/>
            <pc:sldMk cId="0" sldId="263"/>
            <ac:spMk id="10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36:13.297" v="1243" actId="478"/>
          <ac:spMkLst>
            <pc:docMk/>
            <pc:sldMk cId="0" sldId="263"/>
            <ac:spMk id="11" creationId="{00000000-0000-0000-0000-000000000000}"/>
          </ac:spMkLst>
        </pc:spChg>
        <pc:graphicFrameChg chg="mod">
          <ac:chgData name="Secrétariat Saint Georges" userId="bd4617af-bcf5-4ffa-920e-c12c329e4278" providerId="ADAL" clId="{0C5460D4-D7DE-4D6C-B9D7-81659F82EF93}" dt="2026-09-01T14:38:50.008" v="1367" actId="1957"/>
          <ac:graphicFrameMkLst>
            <pc:docMk/>
            <pc:sldMk cId="0" sldId="263"/>
            <ac:graphicFrameMk id="4" creationId="{00000000-0000-0000-0000-000000000000}"/>
          </ac:graphicFrameMkLst>
        </pc:graphicFrameChg>
      </pc:sldChg>
      <pc:sldChg chg="addSp delSp modSp mod">
        <pc:chgData name="Secrétariat Saint Georges" userId="bd4617af-bcf5-4ffa-920e-c12c329e4278" providerId="ADAL" clId="{0C5460D4-D7DE-4D6C-B9D7-81659F82EF93}" dt="2026-09-01T14:52:57.486" v="1941" actId="20577"/>
        <pc:sldMkLst>
          <pc:docMk/>
          <pc:sldMk cId="0" sldId="264"/>
        </pc:sldMkLst>
        <pc:spChg chg="mod">
          <ac:chgData name="Secrétariat Saint Georges" userId="bd4617af-bcf5-4ffa-920e-c12c329e4278" providerId="ADAL" clId="{0C5460D4-D7DE-4D6C-B9D7-81659F82EF93}" dt="2026-09-01T14:39:48.374" v="1451" actId="20577"/>
          <ac:spMkLst>
            <pc:docMk/>
            <pc:sldMk cId="0" sldId="264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2:57.486" v="1941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1:16.409" v="1500" actId="20577"/>
          <ac:spMkLst>
            <pc:docMk/>
            <pc:sldMk cId="0" sldId="264"/>
            <ac:spMk id="10" creationId="{00000000-0000-0000-0000-000000000000}"/>
          </ac:spMkLst>
        </pc:spChg>
        <pc:spChg chg="add del">
          <ac:chgData name="Secrétariat Saint Georges" userId="bd4617af-bcf5-4ffa-920e-c12c329e4278" providerId="ADAL" clId="{0C5460D4-D7DE-4D6C-B9D7-81659F82EF93}" dt="2026-09-01T14:41:24.368" v="1501" actId="478"/>
          <ac:spMkLst>
            <pc:docMk/>
            <pc:sldMk cId="0" sldId="264"/>
            <ac:spMk id="11" creationId="{00000000-0000-0000-0000-000000000000}"/>
          </ac:spMkLst>
        </pc:spChg>
        <pc:graphicFrameChg chg="mod">
          <ac:chgData name="Secrétariat Saint Georges" userId="bd4617af-bcf5-4ffa-920e-c12c329e4278" providerId="ADAL" clId="{0C5460D4-D7DE-4D6C-B9D7-81659F82EF93}" dt="2026-09-01T14:40:40.268" v="1457" actId="14100"/>
          <ac:graphicFrameMkLst>
            <pc:docMk/>
            <pc:sldMk cId="0" sldId="264"/>
            <ac:graphicFrameMk id="4" creationId="{00000000-0000-0000-0000-000000000000}"/>
          </ac:graphicFrameMkLst>
        </pc:graphicFrameChg>
      </pc:sldChg>
      <pc:sldChg chg="delSp modSp del mod">
        <pc:chgData name="Secrétariat Saint Georges" userId="bd4617af-bcf5-4ffa-920e-c12c329e4278" providerId="ADAL" clId="{0C5460D4-D7DE-4D6C-B9D7-81659F82EF93}" dt="2026-09-01T14:41:54.181" v="1504" actId="2696"/>
        <pc:sldMkLst>
          <pc:docMk/>
          <pc:sldMk cId="0" sldId="265"/>
        </pc:sldMkLst>
        <pc:spChg chg="del mod">
          <ac:chgData name="Secrétariat Saint Georges" userId="bd4617af-bcf5-4ffa-920e-c12c329e4278" providerId="ADAL" clId="{0C5460D4-D7DE-4D6C-B9D7-81659F82EF93}" dt="2026-09-01T14:41:30.231" v="1503" actId="478"/>
          <ac:spMkLst>
            <pc:docMk/>
            <pc:sldMk cId="0" sldId="265"/>
            <ac:spMk id="9" creationId="{00000000-0000-0000-0000-000000000000}"/>
          </ac:spMkLst>
        </pc:spChg>
      </pc:sldChg>
      <pc:sldChg chg="delSp modSp mod">
        <pc:chgData name="Secrétariat Saint Georges" userId="bd4617af-bcf5-4ffa-920e-c12c329e4278" providerId="ADAL" clId="{0C5460D4-D7DE-4D6C-B9D7-81659F82EF93}" dt="2026-09-01T15:03:34.877" v="2168" actId="20577"/>
        <pc:sldMkLst>
          <pc:docMk/>
          <pc:sldMk cId="0" sldId="266"/>
        </pc:sldMkLst>
        <pc:spChg chg="mod">
          <ac:chgData name="Secrétariat Saint Georges" userId="bd4617af-bcf5-4ffa-920e-c12c329e4278" providerId="ADAL" clId="{0C5460D4-D7DE-4D6C-B9D7-81659F82EF93}" dt="2026-09-01T14:54:24.923" v="2110" actId="20577"/>
          <ac:spMkLst>
            <pc:docMk/>
            <pc:sldMk cId="0" sldId="266"/>
            <ac:spMk id="3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5:03:34.877" v="2168" actId="20577"/>
          <ac:spMkLst>
            <pc:docMk/>
            <pc:sldMk cId="0" sldId="266"/>
            <ac:spMk id="11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2:50.683" v="1553" actId="20577"/>
          <ac:spMkLst>
            <pc:docMk/>
            <pc:sldMk cId="0" sldId="266"/>
            <ac:spMk id="15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3:22.988" v="1959" actId="20577"/>
          <ac:spMkLst>
            <pc:docMk/>
            <pc:sldMk cId="0" sldId="266"/>
            <ac:spMk id="18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3:34.104" v="2023" actId="20577"/>
          <ac:spMkLst>
            <pc:docMk/>
            <pc:sldMk cId="0" sldId="266"/>
            <ac:spMk id="19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54:06.336" v="2088" actId="20577"/>
          <ac:spMkLst>
            <pc:docMk/>
            <pc:sldMk cId="0" sldId="266"/>
            <ac:spMk id="23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43:24.601" v="1656" actId="478"/>
          <ac:spMkLst>
            <pc:docMk/>
            <pc:sldMk cId="0" sldId="266"/>
            <ac:spMk id="24" creationId="{00000000-0000-0000-0000-000000000000}"/>
          </ac:spMkLst>
        </pc:spChg>
      </pc:sldChg>
      <pc:sldChg chg="delSp modSp del mod">
        <pc:chgData name="Secrétariat Saint Georges" userId="bd4617af-bcf5-4ffa-920e-c12c329e4278" providerId="ADAL" clId="{0C5460D4-D7DE-4D6C-B9D7-81659F82EF93}" dt="2026-09-01T14:44:56.325" v="1728" actId="2696"/>
        <pc:sldMkLst>
          <pc:docMk/>
          <pc:sldMk cId="0" sldId="267"/>
        </pc:sldMkLst>
        <pc:spChg chg="mod">
          <ac:chgData name="Secrétariat Saint Georges" userId="bd4617af-bcf5-4ffa-920e-c12c329e4278" providerId="ADAL" clId="{0C5460D4-D7DE-4D6C-B9D7-81659F82EF93}" dt="2026-09-01T14:44:12.552" v="1718" actId="20577"/>
          <ac:spMkLst>
            <pc:docMk/>
            <pc:sldMk cId="0" sldId="267"/>
            <ac:spMk id="10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44:24.191" v="1719" actId="478"/>
          <ac:spMkLst>
            <pc:docMk/>
            <pc:sldMk cId="0" sldId="267"/>
            <ac:spMk id="11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44:41.594" v="1726" actId="478"/>
          <ac:spMkLst>
            <pc:docMk/>
            <pc:sldMk cId="0" sldId="267"/>
            <ac:spMk id="12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44:40.127" v="1725" actId="478"/>
          <ac:spMkLst>
            <pc:docMk/>
            <pc:sldMk cId="0" sldId="267"/>
            <ac:spMk id="13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44:35.866" v="1722" actId="478"/>
          <ac:spMkLst>
            <pc:docMk/>
            <pc:sldMk cId="0" sldId="267"/>
            <ac:spMk id="14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44:38.170" v="1724" actId="478"/>
          <ac:spMkLst>
            <pc:docMk/>
            <pc:sldMk cId="0" sldId="267"/>
            <ac:spMk id="15" creationId="{00000000-0000-0000-0000-000000000000}"/>
          </ac:spMkLst>
        </pc:spChg>
        <pc:spChg chg="mod">
          <ac:chgData name="Secrétariat Saint Georges" userId="bd4617af-bcf5-4ffa-920e-c12c329e4278" providerId="ADAL" clId="{0C5460D4-D7DE-4D6C-B9D7-81659F82EF93}" dt="2026-09-01T14:44:48.347" v="1727" actId="1076"/>
          <ac:spMkLst>
            <pc:docMk/>
            <pc:sldMk cId="0" sldId="267"/>
            <ac:spMk id="17" creationId="{00000000-0000-0000-0000-000000000000}"/>
          </ac:spMkLst>
        </pc:spChg>
        <pc:spChg chg="del">
          <ac:chgData name="Secrétariat Saint Georges" userId="bd4617af-bcf5-4ffa-920e-c12c329e4278" providerId="ADAL" clId="{0C5460D4-D7DE-4D6C-B9D7-81659F82EF93}" dt="2026-09-01T14:43:59.185" v="1708" actId="478"/>
          <ac:spMkLst>
            <pc:docMk/>
            <pc:sldMk cId="0" sldId="267"/>
            <ac:spMk id="24" creationId="{00000000-0000-0000-0000-000000000000}"/>
          </ac:spMkLst>
        </pc:spChg>
      </pc:sldChg>
      <pc:sldChg chg="del">
        <pc:chgData name="Secrétariat Saint Georges" userId="bd4617af-bcf5-4ffa-920e-c12c329e4278" providerId="ADAL" clId="{0C5460D4-D7DE-4D6C-B9D7-81659F82EF93}" dt="2026-09-01T14:45:17.670" v="1729" actId="2696"/>
        <pc:sldMkLst>
          <pc:docMk/>
          <pc:sldMk cId="0" sldId="268"/>
        </pc:sldMkLst>
      </pc:sldChg>
      <pc:sldChg chg="del">
        <pc:chgData name="Secrétariat Saint Georges" userId="bd4617af-bcf5-4ffa-920e-c12c329e4278" providerId="ADAL" clId="{0C5460D4-D7DE-4D6C-B9D7-81659F82EF93}" dt="2026-09-01T14:45:40.115" v="1730" actId="2696"/>
        <pc:sldMkLst>
          <pc:docMk/>
          <pc:sldMk cId="0" sldId="269"/>
        </pc:sldMkLst>
      </pc:sldChg>
      <pc:sldChg chg="delSp modSp mod">
        <pc:chgData name="Secrétariat Saint Georges" userId="bd4617af-bcf5-4ffa-920e-c12c329e4278" providerId="ADAL" clId="{0C5460D4-D7DE-4D6C-B9D7-81659F82EF93}" dt="2026-09-01T14:45:54.266" v="1735" actId="478"/>
        <pc:sldMkLst>
          <pc:docMk/>
          <pc:sldMk cId="0" sldId="270"/>
        </pc:sldMkLst>
        <pc:spChg chg="del">
          <ac:chgData name="Secrétariat Saint Georges" userId="bd4617af-bcf5-4ffa-920e-c12c329e4278" providerId="ADAL" clId="{0C5460D4-D7DE-4D6C-B9D7-81659F82EF93}" dt="2026-09-01T14:45:48.539" v="1731" actId="478"/>
          <ac:spMkLst>
            <pc:docMk/>
            <pc:sldMk cId="0" sldId="270"/>
            <ac:spMk id="4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45:50.957" v="1733" actId="478"/>
          <ac:spMkLst>
            <pc:docMk/>
            <pc:sldMk cId="0" sldId="270"/>
            <ac:spMk id="5" creationId="{00000000-0000-0000-0000-000000000000}"/>
          </ac:spMkLst>
        </pc:spChg>
        <pc:spChg chg="del mod">
          <ac:chgData name="Secrétariat Saint Georges" userId="bd4617af-bcf5-4ffa-920e-c12c329e4278" providerId="ADAL" clId="{0C5460D4-D7DE-4D6C-B9D7-81659F82EF93}" dt="2026-09-01T14:45:54.266" v="1735" actId="478"/>
          <ac:spMkLst>
            <pc:docMk/>
            <pc:sldMk cId="0" sldId="270"/>
            <ac:spMk id="6" creationId="{00000000-0000-0000-0000-000000000000}"/>
          </ac:spMkLst>
        </pc:spChg>
      </pc:sldChg>
      <pc:sldChg chg="new ord">
        <pc:chgData name="Secrétariat Saint Georges" userId="bd4617af-bcf5-4ffa-920e-c12c329e4278" providerId="ADAL" clId="{0C5460D4-D7DE-4D6C-B9D7-81659F82EF93}" dt="2026-09-01T15:04:30.916" v="2171"/>
        <pc:sldMkLst>
          <pc:docMk/>
          <pc:sldMk cId="2381542717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Répartition par âge</c:v>
                </c:pt>
              </c:strCache>
            </c:strRef>
          </c:tx>
          <c:spPr>
            <a:solidFill>
              <a:srgbClr val="5C1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92C-7B41-A1AB-D1F5FA595936}"/>
              </c:ext>
            </c:extLst>
          </c:dPt>
          <c:dPt>
            <c:idx val="1"/>
            <c:invertIfNegative val="0"/>
            <c:bubble3D val="0"/>
            <c:spPr>
              <a:solidFill>
                <a:srgbClr val="B08D5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2C-7B41-A1AB-D1F5FA595936}"/>
              </c:ext>
            </c:extLst>
          </c:dPt>
          <c:dPt>
            <c:idx val="2"/>
            <c:invertIfNegative val="0"/>
            <c:bubble3D val="0"/>
            <c:spPr>
              <a:solidFill>
                <a:srgbClr val="8C4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92C-7B41-A1AB-D1F5FA595936}"/>
              </c:ext>
            </c:extLst>
          </c:dPt>
          <c:dPt>
            <c:idx val="3"/>
            <c:invertIfNegative val="0"/>
            <c:bubble3D val="0"/>
            <c:spPr>
              <a:solidFill>
                <a:srgbClr val="6E7B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92C-7B41-A1AB-D1F5FA595936}"/>
              </c:ext>
            </c:extLst>
          </c:dPt>
          <c:dPt>
            <c:idx val="4"/>
            <c:invertIfNegative val="0"/>
            <c:bubble3D val="0"/>
            <c:spPr>
              <a:solidFill>
                <a:srgbClr val="C9B89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292C-7B41-A1AB-D1F5FA595936}"/>
              </c:ext>
            </c:extLst>
          </c:dPt>
          <c:dPt>
            <c:idx val="5"/>
            <c:invertIfNegative val="0"/>
            <c:bubble3D val="0"/>
            <c:spPr>
              <a:solidFill>
                <a:srgbClr val="3D12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292C-7B41-A1AB-D1F5FA59593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B2320"/>
                    </a:solidFill>
                    <a:latin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15-20 ans</c:v>
                </c:pt>
                <c:pt idx="1">
                  <c:v>20-25 ans</c:v>
                </c:pt>
                <c:pt idx="2">
                  <c:v>25-30 ans</c:v>
                </c:pt>
                <c:pt idx="3">
                  <c:v>30-40 ans</c:v>
                </c:pt>
                <c:pt idx="4">
                  <c:v>40-50 ans</c:v>
                </c:pt>
                <c:pt idx="5">
                  <c:v>Plus de 50 ans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</c:v>
                </c:pt>
                <c:pt idx="1">
                  <c:v>121</c:v>
                </c:pt>
                <c:pt idx="2">
                  <c:v>155</c:v>
                </c:pt>
                <c:pt idx="3">
                  <c:v>197</c:v>
                </c:pt>
                <c:pt idx="4">
                  <c:v>80</c:v>
                </c:pt>
                <c:pt idx="5">
                  <c:v>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92C-7B41-A1AB-D1F5FA5959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40"/>
        </c:scaling>
        <c:delete val="0"/>
        <c:axPos val="l"/>
        <c:majorGridlines>
          <c:spPr>
            <a:ln w="9525" cap="flat">
              <a:solidFill>
                <a:srgbClr val="E5DF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Lieu d'habitation</c:v>
                </c:pt>
              </c:strCache>
            </c:strRef>
          </c:tx>
          <c:spPr>
            <a:solidFill>
              <a:srgbClr val="5C1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9FE-004C-B31A-6958D5F08B85}"/>
              </c:ext>
            </c:extLst>
          </c:dPt>
          <c:dPt>
            <c:idx val="1"/>
            <c:invertIfNegative val="0"/>
            <c:bubble3D val="0"/>
            <c:spPr>
              <a:solidFill>
                <a:srgbClr val="B08D5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9FE-004C-B31A-6958D5F08B85}"/>
              </c:ext>
            </c:extLst>
          </c:dPt>
          <c:dPt>
            <c:idx val="2"/>
            <c:invertIfNegative val="0"/>
            <c:bubble3D val="0"/>
            <c:spPr>
              <a:solidFill>
                <a:srgbClr val="8C4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9FE-004C-B31A-6958D5F08B85}"/>
              </c:ext>
            </c:extLst>
          </c:dPt>
          <c:dPt>
            <c:idx val="3"/>
            <c:invertIfNegative val="0"/>
            <c:bubble3D val="0"/>
            <c:spPr>
              <a:solidFill>
                <a:srgbClr val="6E7B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9FE-004C-B31A-6958D5F08B85}"/>
              </c:ext>
            </c:extLst>
          </c:dPt>
          <c:dPt>
            <c:idx val="4"/>
            <c:invertIfNegative val="0"/>
            <c:bubble3D val="0"/>
            <c:spPr>
              <a:solidFill>
                <a:srgbClr val="C9B89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B9FE-004C-B31A-6958D5F08B85}"/>
              </c:ext>
            </c:extLst>
          </c:dPt>
          <c:dPt>
            <c:idx val="5"/>
            <c:invertIfNegative val="0"/>
            <c:bubble3D val="0"/>
            <c:spPr>
              <a:solidFill>
                <a:srgbClr val="3D122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B9FE-004C-B31A-6958D5F08B85}"/>
              </c:ext>
            </c:extLst>
          </c:dPt>
          <c:dPt>
            <c:idx val="6"/>
            <c:invertIfNegative val="0"/>
            <c:bubble3D val="0"/>
            <c:spPr>
              <a:solidFill>
                <a:srgbClr val="A9A29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B9FE-004C-B31A-6958D5F08B85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B2320"/>
                    </a:solidFill>
                    <a:latin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Lyon intra-muros</c:v>
                </c:pt>
                <c:pt idx="1">
                  <c:v>Ouest métropole</c:v>
                </c:pt>
                <c:pt idx="2">
                  <c:v>Hors métropole</c:v>
                </c:pt>
                <c:pt idx="3">
                  <c:v>Nord métropole</c:v>
                </c:pt>
                <c:pt idx="4">
                  <c:v>Est métropole</c:v>
                </c:pt>
                <c:pt idx="5">
                  <c:v>Sud métropole</c:v>
                </c:pt>
                <c:pt idx="6">
                  <c:v>Vallée d'Azergues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424</c:v>
                </c:pt>
                <c:pt idx="1">
                  <c:v>112</c:v>
                </c:pt>
                <c:pt idx="2">
                  <c:v>89</c:v>
                </c:pt>
                <c:pt idx="3">
                  <c:v>47</c:v>
                </c:pt>
                <c:pt idx="4">
                  <c:v>45</c:v>
                </c:pt>
                <c:pt idx="5">
                  <c:v>42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9FE-004C-B31A-6958D5F08B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9525" cap="flat">
              <a:solidFill>
                <a:srgbClr val="E5DF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Fréquence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75-F241-955A-E00405209F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75-F241-955A-E00405209F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75-F241-955A-E00405209F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875-F241-955A-E00405209FCF}"/>
              </c:ext>
            </c:extLst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75-F241-955A-E00405209FCF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75-F241-955A-E00405209FCF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75-F241-955A-E00405209FCF}"/>
                </c:ext>
              </c:extLst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75-F241-955A-E00405209FC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Habituellement</c:v>
                </c:pt>
                <c:pt idx="1">
                  <c:v>Exclusivement</c:v>
                </c:pt>
                <c:pt idx="2">
                  <c:v>Parfois</c:v>
                </c:pt>
                <c:pt idx="3">
                  <c:v>Rarement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451</c:v>
                </c:pt>
                <c:pt idx="1">
                  <c:v>158</c:v>
                </c:pt>
                <c:pt idx="2">
                  <c:v>143</c:v>
                </c:pt>
                <c:pt idx="3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75-F241-955A-E00405209F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Messe préférée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936-D441-923E-A8EDBE1A19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936-D441-923E-A8EDBE1A19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936-D441-923E-A8EDBE1A19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936-D441-923E-A8EDBE1A1941}"/>
              </c:ext>
            </c:extLst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6-D441-923E-A8EDBE1A1941}"/>
                </c:ext>
              </c:extLst>
            </c:dLbl>
            <c:dLbl>
              <c:idx val="1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36-D441-923E-A8EDBE1A1941}"/>
                </c:ext>
              </c:extLst>
            </c:dLbl>
            <c:dLbl>
              <c:idx val="2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36-D441-923E-A8EDBE1A1941}"/>
                </c:ext>
              </c:extLst>
            </c:dLbl>
            <c:dLbl>
              <c:idx val="3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36-D441-923E-A8EDBE1A1941}"/>
                </c:ext>
              </c:extLst>
            </c:dLbl>
            <c:numFmt formatCode="0%" sourceLinked="0"/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10h</c:v>
                </c:pt>
                <c:pt idx="1">
                  <c:v>18h30</c:v>
                </c:pt>
                <c:pt idx="2">
                  <c:v>8h30 (rite lyonnais)</c:v>
                </c:pt>
                <c:pt idx="3">
                  <c:v>Midi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479</c:v>
                </c:pt>
                <c:pt idx="1">
                  <c:v>133</c:v>
                </c:pt>
                <c:pt idx="2">
                  <c:v>97</c:v>
                </c:pt>
                <c:pt idx="3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36-D441-923E-A8EDBE1A194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1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Situation personnelle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C1A2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612-E84C-81E7-55487EAE6C5F}"/>
              </c:ext>
            </c:extLst>
          </c:dPt>
          <c:dPt>
            <c:idx val="1"/>
            <c:bubble3D val="0"/>
            <c:spPr>
              <a:solidFill>
                <a:srgbClr val="B08D5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612-E84C-81E7-55487EAE6C5F}"/>
              </c:ext>
            </c:extLst>
          </c:dPt>
          <c:dPt>
            <c:idx val="2"/>
            <c:bubble3D val="0"/>
            <c:spPr>
              <a:solidFill>
                <a:srgbClr val="8C4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612-E84C-81E7-55487EAE6C5F}"/>
              </c:ext>
            </c:extLst>
          </c:dPt>
          <c:dPt>
            <c:idx val="3"/>
            <c:bubble3D val="0"/>
            <c:spPr>
              <a:solidFill>
                <a:srgbClr val="6E7B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B612-E84C-81E7-55487EAE6C5F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12-E84C-81E7-55487EAE6C5F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12-E84C-81E7-55487EAE6C5F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12-E84C-81E7-55487EAE6C5F}"/>
                </c:ext>
              </c:extLst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12-E84C-81E7-55487EAE6C5F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fr-F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Baptisé(e) et pratiquant(e) de toujours</c:v>
                </c:pt>
                <c:pt idx="1">
                  <c:v>Recommençant(e)</c:v>
                </c:pt>
                <c:pt idx="2">
                  <c:v>Néophyte</c:v>
                </c:pt>
                <c:pt idx="3">
                  <c:v>Catéchumène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519</c:v>
                </c:pt>
                <c:pt idx="1">
                  <c:v>183</c:v>
                </c:pt>
                <c:pt idx="2">
                  <c:v>58</c:v>
                </c:pt>
                <c:pt idx="3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612-E84C-81E7-55487EAE6C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2B23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Découverte du missel ancien</c:v>
                </c:pt>
              </c:strCache>
            </c:strRef>
          </c:tx>
          <c:spPr>
            <a:solidFill>
              <a:srgbClr val="5C1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200-8B4E-9EEF-097118FD18E6}"/>
              </c:ext>
            </c:extLst>
          </c:dPt>
          <c:dPt>
            <c:idx val="1"/>
            <c:invertIfNegative val="0"/>
            <c:bubble3D val="0"/>
            <c:spPr>
              <a:solidFill>
                <a:srgbClr val="B08D5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200-8B4E-9EEF-097118FD18E6}"/>
              </c:ext>
            </c:extLst>
          </c:dPt>
          <c:dPt>
            <c:idx val="2"/>
            <c:invertIfNegative val="0"/>
            <c:bubble3D val="0"/>
            <c:spPr>
              <a:solidFill>
                <a:srgbClr val="8C4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E200-8B4E-9EEF-097118FD18E6}"/>
              </c:ext>
            </c:extLst>
          </c:dPt>
          <c:dPt>
            <c:idx val="3"/>
            <c:invertIfNegative val="0"/>
            <c:bubble3D val="0"/>
            <c:spPr>
              <a:solidFill>
                <a:srgbClr val="6E7B8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E200-8B4E-9EEF-097118FD18E6}"/>
              </c:ext>
            </c:extLst>
          </c:dPt>
          <c:dPt>
            <c:idx val="4"/>
            <c:invertIfNegative val="0"/>
            <c:bubble3D val="0"/>
            <c:spPr>
              <a:solidFill>
                <a:srgbClr val="C9B89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E200-8B4E-9EEF-097118FD18E6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B2320"/>
                    </a:solidFill>
                    <a:latin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Depuis la naissance (famille)</c:v>
                </c:pt>
                <c:pt idx="1">
                  <c:v>1988 (Jean-Paul II)</c:v>
                </c:pt>
                <c:pt idx="2">
                  <c:v>2007 (Benoît XVI)</c:v>
                </c:pt>
                <c:pt idx="3">
                  <c:v>2021 (Traditionis Custodes)</c:v>
                </c:pt>
                <c:pt idx="4">
                  <c:v>Depuis peu / autre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254</c:v>
                </c:pt>
                <c:pt idx="1">
                  <c:v>65</c:v>
                </c:pt>
                <c:pt idx="2">
                  <c:v>131</c:v>
                </c:pt>
                <c:pt idx="3">
                  <c:v>81</c:v>
                </c:pt>
                <c:pt idx="4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200-8B4E-9EEF-097118FD18E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majorGridlines>
          <c:spPr>
            <a:ln w="9525" cap="flat">
              <a:solidFill>
                <a:srgbClr val="E5DF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Messe en semaine</c:v>
                </c:pt>
              </c:strCache>
            </c:strRef>
          </c:tx>
          <c:spPr>
            <a:solidFill>
              <a:srgbClr val="5C1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757-674F-9FC0-83BFA17B464B}"/>
              </c:ext>
            </c:extLst>
          </c:dPt>
          <c:dPt>
            <c:idx val="1"/>
            <c:invertIfNegative val="0"/>
            <c:bubble3D val="0"/>
            <c:spPr>
              <a:solidFill>
                <a:srgbClr val="B08D5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757-674F-9FC0-83BFA17B464B}"/>
              </c:ext>
            </c:extLst>
          </c:dPt>
          <c:dPt>
            <c:idx val="2"/>
            <c:invertIfNegative val="0"/>
            <c:bubble3D val="0"/>
            <c:spPr>
              <a:solidFill>
                <a:srgbClr val="8C4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7757-674F-9FC0-83BFA17B464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B2320"/>
                    </a:solidFill>
                    <a:latin typeface="Calibri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Ne vient pas en semaine</c:v>
                </c:pt>
                <c:pt idx="1">
                  <c:v>Une fois par semaine</c:v>
                </c:pt>
                <c:pt idx="2">
                  <c:v>Deux fois ou plus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505</c:v>
                </c:pt>
                <c:pt idx="1">
                  <c:v>186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757-674F-9FC0-83BFA17B464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60"/>
        </c:scaling>
        <c:delete val="0"/>
        <c:axPos val="l"/>
        <c:majorGridlines>
          <c:spPr>
            <a:ln w="9525" cap="flat">
              <a:solidFill>
                <a:srgbClr val="E5DFD5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E6259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52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93" tIns="40147" rIns="80293" bIns="4014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93" tIns="40147" rIns="80293" bIns="4014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41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-1280160" y="5120640"/>
            <a:ext cx="2926080" cy="292608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 txBox="1"/>
          <p:nvPr/>
        </p:nvSpPr>
        <p:spPr>
          <a:xfrm>
            <a:off x="600760" y="155760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300" dirty="0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PAROISSE SAINT JEAN /SAINT-GEORGES — LYON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00760" y="2220548"/>
            <a:ext cx="11149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Résultats du </a:t>
            </a:r>
            <a:r>
              <a:rPr lang="en-US" sz="4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recensement</a:t>
            </a: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la </a:t>
            </a:r>
            <a:r>
              <a:rPr lang="en-US" sz="4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communauté</a:t>
            </a: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de </a:t>
            </a:r>
            <a:r>
              <a:rPr lang="en-US" sz="4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l’église</a:t>
            </a: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Saint-Georges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655625" y="3768772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i="1" dirty="0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Viste pastorale de </a:t>
            </a:r>
            <a:r>
              <a:rPr lang="en-US" sz="1900" i="1" dirty="0" err="1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Mgr</a:t>
            </a:r>
            <a:r>
              <a:rPr lang="en-US" sz="1900" i="1" dirty="0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Olivier de </a:t>
            </a:r>
            <a:r>
              <a:rPr lang="en-US" sz="1900" i="1" dirty="0" err="1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Germay</a:t>
            </a:r>
            <a:r>
              <a:rPr lang="en-US" sz="1900" i="1" dirty="0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4-5-6 </a:t>
            </a:r>
            <a:r>
              <a:rPr lang="en-US" sz="1900" i="1" dirty="0" err="1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septembre</a:t>
            </a:r>
            <a:r>
              <a:rPr lang="en-US" sz="1900" i="1" dirty="0">
                <a:solidFill>
                  <a:srgbClr val="D8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600760" y="4474304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791 réponses recueillies du 23 juillet au 1er septembre 2026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3550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MÉTHODE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sondage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effectué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durant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l’été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2026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54864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07008" y="1911096"/>
            <a:ext cx="5650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Diffusion large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221992"/>
            <a:ext cx="5650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Questionnaire en ligne, ouvert à l'ensemble des fidèles de Saint-Georges.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 txBox="1"/>
          <p:nvPr/>
        </p:nvSpPr>
        <p:spPr>
          <a:xfrm>
            <a:off x="548640" y="2880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2825496"/>
            <a:ext cx="5650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période de six semaines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136392"/>
            <a:ext cx="5650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23 juillet au 1er septembre 2026.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794760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 txBox="1"/>
          <p:nvPr/>
        </p:nvSpPr>
        <p:spPr>
          <a:xfrm>
            <a:off x="54864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07008" y="3739896"/>
            <a:ext cx="5650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participation importante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07008" y="4050792"/>
            <a:ext cx="56509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791 réponses, soit 1 979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représentées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892040"/>
            <a:ext cx="6309360" cy="868680"/>
          </a:xfrm>
          <a:prstGeom prst="roundRect">
            <a:avLst>
              <a:gd name="adj" fmla="val 842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777240" y="4892040"/>
            <a:ext cx="5852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sondage déclaratif et non exhaustif : il ne mesure pas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tous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aspects de la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communauté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se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rassemble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l’Église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Saint-Georges,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il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photographie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fidèle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utile de </a:t>
            </a:r>
            <a:r>
              <a:rPr lang="en-US" sz="12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celle</a:t>
            </a:r>
            <a:r>
              <a:rPr lang="en-US" sz="12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-ci.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635240" y="1965960"/>
            <a:ext cx="3977640" cy="1417320"/>
          </a:xfrm>
          <a:prstGeom prst="roundRect">
            <a:avLst>
              <a:gd name="adj" fmla="val 516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 txBox="1"/>
          <p:nvPr/>
        </p:nvSpPr>
        <p:spPr>
          <a:xfrm>
            <a:off x="7772400" y="2057400"/>
            <a:ext cx="3703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791</a:t>
            </a:r>
            <a:endParaRPr lang="en-US" sz="54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0" y="2816352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répondu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7635240" y="3566160"/>
            <a:ext cx="3977640" cy="1417320"/>
          </a:xfrm>
          <a:prstGeom prst="roundRect">
            <a:avLst>
              <a:gd name="adj" fmla="val 516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 txBox="1"/>
          <p:nvPr/>
        </p:nvSpPr>
        <p:spPr>
          <a:xfrm>
            <a:off x="7772400" y="3657600"/>
            <a:ext cx="3703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1 979</a:t>
            </a:r>
            <a:endParaRPr lang="en-US" sz="54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0" y="4416552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représentées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3093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EGLISE SAINT-GEORGES — </a:t>
            </a:r>
            <a:r>
              <a:rPr lang="en-US" sz="900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Recensement</a:t>
            </a: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SOMMES-NOUS ?     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791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répondu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au questionnaire.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personnes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qui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répondu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kern="0" spc="200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</a:t>
            </a:r>
            <a:r>
              <a:rPr lang="en-US" sz="1400" b="1" kern="0" spc="2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: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communauté jeune, portée par les familles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783080"/>
          <a:ext cx="667512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783080"/>
            <a:ext cx="3977640" cy="1234440"/>
          </a:xfrm>
          <a:prstGeom prst="roundRect">
            <a:avLst>
              <a:gd name="adj" fmla="val 592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7772400" y="1874520"/>
            <a:ext cx="3703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62,5 %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2523744"/>
            <a:ext cx="3703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communauté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moins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40 ans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635240" y="3154680"/>
            <a:ext cx="3977640" cy="1234440"/>
          </a:xfrm>
          <a:prstGeom prst="roundRect">
            <a:avLst>
              <a:gd name="adj" fmla="val 592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7772400" y="3246120"/>
            <a:ext cx="3703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281 foyers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3895344"/>
            <a:ext cx="3703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viennent en famille (4,6 personnes en moyenne)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635240" y="4526280"/>
            <a:ext cx="3977640" cy="1234440"/>
          </a:xfrm>
          <a:prstGeom prst="roundRect">
            <a:avLst>
              <a:gd name="adj" fmla="val 592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 txBox="1"/>
          <p:nvPr/>
        </p:nvSpPr>
        <p:spPr>
          <a:xfrm>
            <a:off x="7772400" y="4617720"/>
            <a:ext cx="3703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127 familles</a:t>
            </a:r>
            <a:endParaRPr lang="en-US" sz="30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0" y="5266944"/>
            <a:ext cx="3703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comptent 5 personnes ou plus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64459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ANCRAGE TERRITORIAL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</a:t>
            </a: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communauté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majoritairement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lyonnaise, </a:t>
            </a:r>
          </a:p>
          <a:p>
            <a:pPr marL="0" indent="0">
              <a:buNone/>
            </a:pP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mais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qui est </a:t>
            </a: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aussi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implantée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harmonieusement</a:t>
            </a:r>
            <a:r>
              <a:rPr lang="en-US" sz="28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dans la metropole de Lyon</a:t>
            </a:r>
            <a:endParaRPr lang="en-US" sz="28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783080"/>
          <a:ext cx="68580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783080"/>
            <a:ext cx="3977640" cy="1234440"/>
          </a:xfrm>
          <a:prstGeom prst="roundRect">
            <a:avLst>
              <a:gd name="adj" fmla="val 592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7772400" y="1874520"/>
            <a:ext cx="3703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53,6 %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2523744"/>
            <a:ext cx="3703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membres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communauté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habitent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Lyon “intra-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muros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635240" y="3268980"/>
            <a:ext cx="3977640" cy="1234440"/>
          </a:xfrm>
          <a:prstGeom prst="roundRect">
            <a:avLst>
              <a:gd name="adj" fmla="val 592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7772400" y="3246120"/>
            <a:ext cx="3703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15,3 %</a:t>
            </a:r>
            <a:endParaRPr lang="en-US" sz="3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3895344"/>
            <a:ext cx="3703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viennent de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l’extérieur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la métropole lyonnaise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DOMINICALE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stabilité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dominicale affirmée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3775576024"/>
              </p:ext>
            </p:extLst>
          </p:nvPr>
        </p:nvGraphicFramePr>
        <p:xfrm>
          <a:off x="822960" y="1783080"/>
          <a:ext cx="5120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492240" y="2148840"/>
            <a:ext cx="5120640" cy="1554480"/>
          </a:xfrm>
          <a:prstGeom prst="roundRect">
            <a:avLst>
              <a:gd name="adj" fmla="val 470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6629400" y="2240280"/>
            <a:ext cx="484632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77 %</a:t>
            </a:r>
            <a:endParaRPr lang="en-US" sz="4600" dirty="0"/>
          </a:p>
        </p:txBody>
      </p:sp>
      <p:sp>
        <p:nvSpPr>
          <p:cNvPr id="7" name="Text 4"/>
          <p:cNvSpPr txBox="1"/>
          <p:nvPr/>
        </p:nvSpPr>
        <p:spPr>
          <a:xfrm>
            <a:off x="6629400" y="3081528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viennent à Saint-Georges habituellement ou exclusivement,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Dimanche ; 20%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seulement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déclarent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exclusivistes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92240" y="3977640"/>
            <a:ext cx="5120640" cy="1554480"/>
          </a:xfrm>
          <a:prstGeom prst="roundRect">
            <a:avLst>
              <a:gd name="adj" fmla="val 470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6629400" y="4069080"/>
            <a:ext cx="484632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18 %</a:t>
            </a:r>
            <a:endParaRPr lang="en-US" sz="4600" dirty="0"/>
          </a:p>
        </p:txBody>
      </p:sp>
      <p:sp>
        <p:nvSpPr>
          <p:cNvPr id="10" name="Text 7"/>
          <p:cNvSpPr txBox="1"/>
          <p:nvPr/>
        </p:nvSpPr>
        <p:spPr>
          <a:xfrm>
            <a:off x="6629400" y="4910328"/>
            <a:ext cx="4846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viennent parfois, au gré des circonstances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HORAIRES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messe de 10h, sous tension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601460754"/>
              </p:ext>
            </p:extLst>
          </p:nvPr>
        </p:nvGraphicFramePr>
        <p:xfrm>
          <a:off x="822960" y="1783080"/>
          <a:ext cx="5120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492240" y="214884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6629400" y="2240280"/>
            <a:ext cx="484632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60,6 %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6629400" y="3191256"/>
            <a:ext cx="4846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fidèles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participant à la messe de 10h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92240" y="40690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6720840" y="4069080"/>
            <a:ext cx="4663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y a un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problème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places à la Messe de 10h dans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l’église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EGLISE SAINT-GEORGES — </a:t>
            </a:r>
            <a:r>
              <a:rPr lang="en-US" sz="900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Recensement</a:t>
            </a: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endParaRPr lang="en-US" sz="900" dirty="0"/>
          </a:p>
        </p:txBody>
      </p:sp>
      <p:sp>
        <p:nvSpPr>
          <p:cNvPr id="11" name="Text 8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 SPIRITUELLE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18465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communauté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qui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accueille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beaucoup de “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recommençants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 et de “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catéchumènes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1964657761"/>
              </p:ext>
            </p:extLst>
          </p:nvPr>
        </p:nvGraphicFramePr>
        <p:xfrm>
          <a:off x="807720" y="1783080"/>
          <a:ext cx="5120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492240" y="2148840"/>
            <a:ext cx="5120640" cy="1737360"/>
          </a:xfrm>
          <a:prstGeom prst="roundRect">
            <a:avLst>
              <a:gd name="adj" fmla="val 421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6629400" y="2240280"/>
            <a:ext cx="484632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34,4 %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6629400" y="3191256"/>
            <a:ext cx="4846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sont pas des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baptisés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pratiquants « de toujours »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492240" y="4069080"/>
            <a:ext cx="5120640" cy="1463040"/>
          </a:xfrm>
          <a:prstGeom prst="roundRect">
            <a:avLst>
              <a:gd name="adj" fmla="val 5000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6720840" y="4069080"/>
            <a:ext cx="4663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Seigneur nous fait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grande grâce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nous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envoyant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autant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“nouveaux”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année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Une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communauté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i="1" dirty="0" err="1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300" i="1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expansion numérique.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et DECOUVERTE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Depuis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quand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connaissez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-vous le “missel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romain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ancien</a:t>
            </a: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” ?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783080"/>
          <a:ext cx="68580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1783080"/>
            <a:ext cx="3977640" cy="1417320"/>
          </a:xfrm>
          <a:prstGeom prst="roundRect">
            <a:avLst>
              <a:gd name="adj" fmla="val 5161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7772400" y="1874520"/>
            <a:ext cx="3703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33 %</a:t>
            </a:r>
            <a:endParaRPr lang="en-US" sz="38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2633472"/>
            <a:ext cx="3703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l'ont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découvert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“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depuis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peu de temps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très peu de temps”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635240" y="3383280"/>
            <a:ext cx="3977640" cy="1691640"/>
          </a:xfrm>
          <a:prstGeom prst="roundRect">
            <a:avLst>
              <a:gd name="adj" fmla="val 4324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7772400" y="3474720"/>
            <a:ext cx="3703320" cy="9304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10 %</a:t>
            </a:r>
            <a:endParaRPr lang="en-US" sz="3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4398264"/>
            <a:ext cx="37033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l'ont découvert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depuis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Traditionis</a:t>
            </a:r>
            <a:r>
              <a:rPr lang="en-US" sz="1200" i="1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Custodes</a:t>
            </a:r>
            <a:endParaRPr lang="en-US" sz="1200" i="1" dirty="0"/>
          </a:p>
        </p:txBody>
      </p:sp>
      <p:sp>
        <p:nvSpPr>
          <p:cNvPr id="12" name="Text 9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 DE SEMAINE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participation aux Messes qui dépasse le dimanche</a:t>
            </a:r>
            <a:endParaRPr lang="en-US" sz="3000" dirty="0"/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2034119824"/>
              </p:ext>
            </p:extLst>
          </p:nvPr>
        </p:nvGraphicFramePr>
        <p:xfrm>
          <a:off x="548640" y="1783079"/>
          <a:ext cx="6381549" cy="4117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635240" y="2148840"/>
            <a:ext cx="3977640" cy="1554480"/>
          </a:xfrm>
          <a:prstGeom prst="roundRect">
            <a:avLst>
              <a:gd name="adj" fmla="val 470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3"/>
          <p:cNvSpPr txBox="1"/>
          <p:nvPr/>
        </p:nvSpPr>
        <p:spPr>
          <a:xfrm>
            <a:off x="7772400" y="2240280"/>
            <a:ext cx="370332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36 %</a:t>
            </a:r>
            <a:endParaRPr lang="en-US" sz="4400" dirty="0"/>
          </a:p>
        </p:txBody>
      </p:sp>
      <p:sp>
        <p:nvSpPr>
          <p:cNvPr id="7" name="Text 4"/>
          <p:cNvSpPr txBox="1"/>
          <p:nvPr/>
        </p:nvSpPr>
        <p:spPr>
          <a:xfrm>
            <a:off x="7772400" y="3081528"/>
            <a:ext cx="3703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viennent aussi à la messe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semaine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dans </a:t>
            </a:r>
            <a:r>
              <a:rPr lang="en-US" sz="125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l’église</a:t>
            </a:r>
            <a:r>
              <a:rPr lang="en-US" sz="125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Saint-Georges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635240" y="3886200"/>
            <a:ext cx="3977640" cy="1554480"/>
          </a:xfrm>
          <a:prstGeom prst="roundRect">
            <a:avLst>
              <a:gd name="adj" fmla="val 4706"/>
            </a:avLst>
          </a:prstGeom>
          <a:solidFill>
            <a:srgbClr val="F2EEE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7772400" y="3977640"/>
            <a:ext cx="3703320" cy="8549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5C1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sur 10</a:t>
            </a:r>
            <a:endParaRPr lang="en-US" sz="3600" dirty="0"/>
          </a:p>
        </p:txBody>
      </p:sp>
      <p:sp>
        <p:nvSpPr>
          <p:cNvPr id="10" name="Text 7"/>
          <p:cNvSpPr txBox="1"/>
          <p:nvPr/>
        </p:nvSpPr>
        <p:spPr>
          <a:xfrm>
            <a:off x="7772400" y="4818888"/>
            <a:ext cx="3703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vient au moins deux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fois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la Messe à Saint-Georges par semaine en dehors du dimanche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SYNTHÈSE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1911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 forces de la </a:t>
            </a:r>
            <a:r>
              <a:rPr lang="en-US" sz="3000" b="1" dirty="0" err="1">
                <a:solidFill>
                  <a:srgbClr val="3410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communauté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548640" y="1874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07008" y="1819656"/>
            <a:ext cx="1043604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vitalité missionnaire réelle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130552"/>
            <a:ext cx="1043604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 d'un tiers de recommençants, néophytes et catéchumènes ; la découverte du missel ancien ne faiblit pas, même après 2021.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807208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 txBox="1"/>
          <p:nvPr/>
        </p:nvSpPr>
        <p:spPr>
          <a:xfrm>
            <a:off x="548640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207008" y="2752344"/>
            <a:ext cx="1043604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communauté jeune et familiale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063240"/>
            <a:ext cx="1043604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Près des deux tiers des répondants ont moins de 40 ans ; de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nombreuses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aussi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beaucoup de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célibataires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étudiants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notamment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739896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 txBox="1"/>
          <p:nvPr/>
        </p:nvSpPr>
        <p:spPr>
          <a:xfrm>
            <a:off x="548640" y="37398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07008" y="3685032"/>
            <a:ext cx="1043604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rayonnement géographique large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207008" y="3995928"/>
            <a:ext cx="1043604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Bien au-delà de Lyon intra-muros : métropole, Rhône.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672584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548640" y="46725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207008" y="4617720"/>
            <a:ext cx="1043604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fidélité et </a:t>
            </a:r>
            <a:r>
              <a:rPr lang="en-US" sz="1500" b="1" dirty="0" err="1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</a:t>
            </a: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stabilité</a:t>
            </a: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affirmées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207008" y="4928616"/>
            <a:ext cx="1043604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77 % de pratique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dominicale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régulière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5605272"/>
            <a:ext cx="457200" cy="4572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548640" y="5605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207008" y="5550408"/>
            <a:ext cx="10436047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410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vie spirituelle qui dépasse le dimanche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207008" y="5861304"/>
            <a:ext cx="1043604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Messes en semaine, confessions (qui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n’apparaissent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 dans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recensement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sans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oublier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toutes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les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activités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proposées</a:t>
            </a:r>
            <a:r>
              <a:rPr lang="en-US" sz="1200" dirty="0">
                <a:solidFill>
                  <a:srgbClr val="2B23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62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542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41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-1280160" y="5120640"/>
            <a:ext cx="2926080" cy="2926080"/>
          </a:xfrm>
          <a:prstGeom prst="ellipse">
            <a:avLst/>
          </a:prstGeom>
          <a:solidFill>
            <a:srgbClr val="5C1A2E"/>
          </a:solidFill>
          <a:ln/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583</Words>
  <Application>Microsoft Office PowerPoint</Application>
  <PresentationFormat>Grand écran</PresentationFormat>
  <Paragraphs>114</Paragraphs>
  <Slides>12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Paroisse Saint-Georges -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Sondage paroissial - Saint-Georges</dc:title>
  <dc:subject>Sondage paroissial 2026</dc:subject>
  <dc:creator>Paroisse Saint-Georges</dc:creator>
  <cp:lastModifiedBy>Secrétariat Saint Georges</cp:lastModifiedBy>
  <cp:revision>1</cp:revision>
  <cp:lastPrinted>2026-09-01T15:03:59Z</cp:lastPrinted>
  <dcterms:created xsi:type="dcterms:W3CDTF">2026-09-01T12:29:13Z</dcterms:created>
  <dcterms:modified xsi:type="dcterms:W3CDTF">2026-09-01T15:05:08Z</dcterms:modified>
</cp:coreProperties>
</file>